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rin Bergener" initials="KB" lastIdx="2" clrIdx="0"/>
  <p:cmAuthor id="1" name="Benedict Steinhoff" initials="BS" lastIdx="22" clrIdx="1">
    <p:extLst>
      <p:ext uri="{19B8F6BF-5375-455C-9EA6-DF929625EA0E}">
        <p15:presenceInfo xmlns:p15="http://schemas.microsoft.com/office/powerpoint/2012/main" userId="b01f0dddeb33869e" providerId="Windows Live"/>
      </p:ext>
    </p:extLst>
  </p:cmAuthor>
  <p:cmAuthor id="2" name="Qnwart Uraevx" initials="QU" lastIdx="12" clrIdx="2">
    <p:extLst>
      <p:ext uri="{19B8F6BF-5375-455C-9EA6-DF929625EA0E}">
        <p15:presenceInfo xmlns:p15="http://schemas.microsoft.com/office/powerpoint/2012/main" userId="97179e39aac39a91" providerId="Windows Live"/>
      </p:ext>
    </p:extLst>
  </p:cmAuthor>
  <p:cmAuthor id="3" name="Konrad Ciezarek" initials="KC" lastIdx="2" clrIdx="3">
    <p:extLst>
      <p:ext uri="{19B8F6BF-5375-455C-9EA6-DF929625EA0E}">
        <p15:presenceInfo xmlns:p15="http://schemas.microsoft.com/office/powerpoint/2012/main" userId="8f4cec6b016ae30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852339"/>
    <a:srgbClr val="8797A3"/>
    <a:srgbClr val="000000"/>
    <a:srgbClr val="003E90"/>
    <a:srgbClr val="004D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60" autoAdjust="0"/>
    <p:restoredTop sz="94715" autoAdjust="0"/>
  </p:normalViewPr>
  <p:slideViewPr>
    <p:cSldViewPr>
      <p:cViewPr varScale="1">
        <p:scale>
          <a:sx n="108" d="100"/>
          <a:sy n="108" d="100"/>
        </p:scale>
        <p:origin x="18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5B663-A359-4E54-8989-6E815F050B49}" type="datetimeFigureOut">
              <a:rPr lang="de-DE" smtClean="0"/>
              <a:pPr/>
              <a:t>07.09.2016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6FD83-94F6-4B7E-97F7-9005B88CBB0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7707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243D8-2C9D-447E-8AC2-008C661E1A6F}" type="datetimeFigureOut">
              <a:rPr lang="de-DE" smtClean="0"/>
              <a:pPr/>
              <a:t>07.09.2016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FBBB1-C8EB-4E56-B1DB-58475CA8EC6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6613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6084095"/>
            <a:ext cx="8793956" cy="466724"/>
          </a:xfrm>
          <a:prstGeom prst="rect">
            <a:avLst/>
          </a:prstGeom>
          <a:solidFill>
            <a:srgbClr val="8523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Bildplatzhalter 3"/>
          <p:cNvSpPr>
            <a:spLocks noGrp="1"/>
          </p:cNvSpPr>
          <p:nvPr>
            <p:ph type="pic" sz="quarter" idx="13" hasCustomPrompt="1"/>
          </p:nvPr>
        </p:nvSpPr>
        <p:spPr>
          <a:xfrm>
            <a:off x="6804025" y="4508475"/>
            <a:ext cx="1944688" cy="720725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Partner Logo 1</a:t>
            </a:r>
          </a:p>
        </p:txBody>
      </p:sp>
      <p:sp>
        <p:nvSpPr>
          <p:cNvPr id="18" name="Bildplatzhalter 3"/>
          <p:cNvSpPr>
            <a:spLocks noGrp="1"/>
          </p:cNvSpPr>
          <p:nvPr>
            <p:ph type="pic" sz="quarter" idx="14" hasCustomPrompt="1"/>
          </p:nvPr>
        </p:nvSpPr>
        <p:spPr>
          <a:xfrm>
            <a:off x="6804248" y="3645024"/>
            <a:ext cx="1944688" cy="720725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Partner Logo 2</a:t>
            </a:r>
          </a:p>
        </p:txBody>
      </p:sp>
      <p:pic>
        <p:nvPicPr>
          <p:cNvPr id="19" name="Picture 2" descr="\\wi1.uni-muenster.de\dfs\institut\ERCIS\10 Corporate Identity\10 Corporate Design &amp; Communication\10 Logos &amp; Grafiken &amp; Bilder\10 ERCIS-Logo\logo_schrif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338" y="445245"/>
            <a:ext cx="1892185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\\wi1.uni-muenster.de\dfs\institut\ERCIS\10 Corporate Identity\10 Corporate Design &amp; Communication\10 Logos &amp; Grafiken &amp; Bilder\30 WWU-Logo\WWU_Logo1_1c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37884"/>
            <a:ext cx="1874862" cy="40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feld 20"/>
          <p:cNvSpPr txBox="1"/>
          <p:nvPr userDrawn="1"/>
        </p:nvSpPr>
        <p:spPr>
          <a:xfrm>
            <a:off x="7524328" y="6101922"/>
            <a:ext cx="1224136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300"/>
              </a:spcAft>
            </a:pPr>
            <a:br>
              <a:rPr lang="de-DE" sz="1050" b="0" cap="none" baseline="0" dirty="0">
                <a:solidFill>
                  <a:schemeClr val="bg1"/>
                </a:solidFill>
                <a:latin typeface="Trebuchet MS" pitchFamily="34" charset="0"/>
              </a:rPr>
            </a:br>
            <a:r>
              <a:rPr lang="de-DE" sz="1100" b="0" cap="none" baseline="0" dirty="0">
                <a:solidFill>
                  <a:schemeClr val="bg1"/>
                </a:solidFill>
                <a:latin typeface="Trebuchet MS" pitchFamily="34" charset="0"/>
              </a:rPr>
              <a:t>2016-01-26</a:t>
            </a:r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5" y="1484784"/>
            <a:ext cx="6264696" cy="865187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Add title</a:t>
            </a:r>
          </a:p>
        </p:txBody>
      </p:sp>
      <p:sp>
        <p:nvSpPr>
          <p:cNvPr id="37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467545" y="2348880"/>
            <a:ext cx="6264696" cy="504055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Add </a:t>
            </a:r>
            <a:r>
              <a:rPr lang="de-DE" noProof="0" dirty="0" err="1"/>
              <a:t>subtitle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47409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(Left) + Text (No 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468313" y="476250"/>
            <a:ext cx="3959225" cy="5400675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Add picture by clicking symbol</a:t>
            </a:r>
          </a:p>
        </p:txBody>
      </p:sp>
      <p:sp>
        <p:nvSpPr>
          <p:cNvPr id="8" name="Inhaltsplatzhalter 6"/>
          <p:cNvSpPr>
            <a:spLocks noGrp="1"/>
          </p:cNvSpPr>
          <p:nvPr>
            <p:ph sz="quarter" idx="14" hasCustomPrompt="1"/>
          </p:nvPr>
        </p:nvSpPr>
        <p:spPr>
          <a:xfrm>
            <a:off x="4644008" y="2348880"/>
            <a:ext cx="4121991" cy="352839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Wingdings" pitchFamily="2" charset="2"/>
              <a:buNone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add text</a:t>
            </a:r>
          </a:p>
        </p:txBody>
      </p:sp>
      <p:sp>
        <p:nvSpPr>
          <p:cNvPr id="9" name="Textplatzhalter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8" y="1484784"/>
            <a:ext cx="4141792" cy="478800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title</a:t>
            </a:r>
          </a:p>
        </p:txBody>
      </p:sp>
      <p:sp>
        <p:nvSpPr>
          <p:cNvPr id="10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4644008" y="1963584"/>
            <a:ext cx="4141792" cy="288032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913396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Bullets) + Image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6804248" y="1628800"/>
            <a:ext cx="1854956" cy="4248125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Add picture by clicking symbol</a:t>
            </a:r>
          </a:p>
        </p:txBody>
      </p:sp>
      <p:sp>
        <p:nvSpPr>
          <p:cNvPr id="9" name="Textplatzhalter 35"/>
          <p:cNvSpPr>
            <a:spLocks noGrp="1"/>
          </p:cNvSpPr>
          <p:nvPr>
            <p:ph type="body" sz="quarter" idx="15" hasCustomPrompt="1"/>
          </p:nvPr>
        </p:nvSpPr>
        <p:spPr>
          <a:xfrm>
            <a:off x="370800" y="573936"/>
            <a:ext cx="6508800" cy="478800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title</a:t>
            </a:r>
          </a:p>
        </p:txBody>
      </p:sp>
      <p:sp>
        <p:nvSpPr>
          <p:cNvPr id="12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370800" y="1052736"/>
            <a:ext cx="6508800" cy="288032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subtitle</a:t>
            </a:r>
          </a:p>
        </p:txBody>
      </p:sp>
      <p:sp>
        <p:nvSpPr>
          <p:cNvPr id="6" name="Inhaltsplatzhalter 6"/>
          <p:cNvSpPr>
            <a:spLocks noGrp="1"/>
          </p:cNvSpPr>
          <p:nvPr>
            <p:ph sz="quarter" idx="17" hasCustomPrompt="1"/>
          </p:nvPr>
        </p:nvSpPr>
        <p:spPr>
          <a:xfrm>
            <a:off x="378001" y="1548000"/>
            <a:ext cx="6282232" cy="4319587"/>
          </a:xfrm>
          <a:prstGeom prst="rect">
            <a:avLst/>
          </a:prstGeom>
        </p:spPr>
        <p:txBody>
          <a:bodyPr>
            <a:normAutofit/>
          </a:bodyPr>
          <a:lstStyle>
            <a:lvl1pPr marL="183600" indent="-1836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  <a:lvl2pPr marL="449263" indent="-182563">
              <a:spcBef>
                <a:spcPts val="300"/>
              </a:spcBef>
              <a:buFont typeface="Wingdings" pitchFamily="2" charset="2"/>
              <a:buChar char="§"/>
              <a:defRPr sz="2200">
                <a:solidFill>
                  <a:srgbClr val="5F5F5F"/>
                </a:solidFill>
              </a:defRPr>
            </a:lvl2pPr>
            <a:lvl3pPr marL="806450" indent="-182563">
              <a:spcBef>
                <a:spcPts val="300"/>
              </a:spcBef>
              <a:buFont typeface="Wingdings" pitchFamily="2" charset="2"/>
              <a:buChar char="§"/>
              <a:defRPr>
                <a:solidFill>
                  <a:srgbClr val="5F5F5F"/>
                </a:solidFill>
              </a:defRPr>
            </a:lvl3pPr>
            <a:lvl4pPr marL="989013" indent="0">
              <a:buFont typeface="Wingdings" pitchFamily="2" charset="2"/>
              <a:buNone/>
              <a:defRPr sz="1800">
                <a:solidFill>
                  <a:srgbClr val="5F5F5F"/>
                </a:solidFill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de-DE" noProof="0"/>
              <a:t>Click to add text</a:t>
            </a:r>
          </a:p>
          <a:p>
            <a:pPr lvl="1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978710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No Bullets) + Image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6804248" y="1628800"/>
            <a:ext cx="1854956" cy="4248125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Add picture by clicking symbol</a:t>
            </a:r>
          </a:p>
        </p:txBody>
      </p:sp>
      <p:sp>
        <p:nvSpPr>
          <p:cNvPr id="8" name="Textplatzhalter 35"/>
          <p:cNvSpPr>
            <a:spLocks noGrp="1"/>
          </p:cNvSpPr>
          <p:nvPr>
            <p:ph type="body" sz="quarter" idx="15" hasCustomPrompt="1"/>
          </p:nvPr>
        </p:nvSpPr>
        <p:spPr>
          <a:xfrm>
            <a:off x="370800" y="573936"/>
            <a:ext cx="6508800" cy="478800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title</a:t>
            </a:r>
          </a:p>
        </p:txBody>
      </p:sp>
      <p:sp>
        <p:nvSpPr>
          <p:cNvPr id="12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370800" y="1052736"/>
            <a:ext cx="6508800" cy="288032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subtitle</a:t>
            </a:r>
          </a:p>
        </p:txBody>
      </p:sp>
      <p:sp>
        <p:nvSpPr>
          <p:cNvPr id="9" name="Inhaltsplatzhalter 6"/>
          <p:cNvSpPr>
            <a:spLocks noGrp="1"/>
          </p:cNvSpPr>
          <p:nvPr>
            <p:ph sz="quarter" idx="17" hasCustomPrompt="1"/>
          </p:nvPr>
        </p:nvSpPr>
        <p:spPr>
          <a:xfrm>
            <a:off x="378001" y="1548000"/>
            <a:ext cx="6282232" cy="43195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Wingdings" pitchFamily="2" charset="2"/>
              <a:buNone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  <a:lvl2pPr marL="449263" indent="-182563">
              <a:buFont typeface="Wingdings" pitchFamily="2" charset="2"/>
              <a:buChar char="§"/>
              <a:defRPr sz="2200">
                <a:solidFill>
                  <a:srgbClr val="5F5F5F"/>
                </a:solidFill>
              </a:defRPr>
            </a:lvl2pPr>
            <a:lvl3pPr marL="806450" indent="-182563">
              <a:buFont typeface="Wingdings" pitchFamily="2" charset="2"/>
              <a:buChar char="§"/>
              <a:defRPr>
                <a:solidFill>
                  <a:srgbClr val="5F5F5F"/>
                </a:solidFill>
              </a:defRPr>
            </a:lvl3pPr>
            <a:lvl4pPr marL="989013" indent="0">
              <a:buFont typeface="Wingdings" pitchFamily="2" charset="2"/>
              <a:buNone/>
              <a:defRPr sz="1800">
                <a:solidFill>
                  <a:srgbClr val="5F5F5F"/>
                </a:solidFill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de-DE" noProof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041533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Inhaltsplatzhalter 12"/>
          <p:cNvSpPr>
            <a:spLocks noGrp="1"/>
          </p:cNvSpPr>
          <p:nvPr>
            <p:ph sz="quarter" idx="11" hasCustomPrompt="1"/>
          </p:nvPr>
        </p:nvSpPr>
        <p:spPr>
          <a:xfrm>
            <a:off x="395536" y="1772816"/>
            <a:ext cx="6552728" cy="3312368"/>
          </a:xfrm>
          <a:prstGeom prst="rect">
            <a:avLst/>
          </a:prstGeom>
        </p:spPr>
        <p:txBody>
          <a:bodyPr/>
          <a:lstStyle>
            <a:lvl1pPr marL="0">
              <a:spcAft>
                <a:spcPts val="600"/>
              </a:spcAft>
              <a:defRPr sz="25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/>
              <a:t>Click to add text or Image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5536" y="5157192"/>
            <a:ext cx="6551613" cy="792162"/>
          </a:xfrm>
          <a:prstGeom prst="rect">
            <a:avLst/>
          </a:prstGeom>
        </p:spPr>
        <p:txBody>
          <a:bodyPr/>
          <a:lstStyle>
            <a:lvl1pPr marL="182563" marR="0" indent="-1825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en-US" sz="1300" b="0" kern="1200" cap="all" spc="0" baseline="0" noProof="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noProof="0"/>
              <a:t>Click to add contact Details</a:t>
            </a:r>
          </a:p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7147130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40467"/>
            <a:ext cx="349758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165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53084"/>
            <a:ext cx="3497580" cy="32004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05706" y="2038435"/>
            <a:ext cx="349758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165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05706" y="2750990"/>
            <a:ext cx="3497580" cy="32004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E32E-AF00-41B9-9EBF-A27A33B6E96A}" type="datetime2">
              <a:rPr lang="en-GB" smtClean="0"/>
              <a:t>Wednesday, 07 September 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Stresser Speciaal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726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(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378000" y="1548000"/>
            <a:ext cx="8353425" cy="4319587"/>
          </a:xfrm>
          <a:prstGeom prst="rect">
            <a:avLst/>
          </a:prstGeom>
        </p:spPr>
        <p:txBody>
          <a:bodyPr>
            <a:normAutofit/>
          </a:bodyPr>
          <a:lstStyle>
            <a:lvl1pPr marL="183600" indent="-1836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  <a:lvl2pPr marL="449263" indent="-182563">
              <a:spcBef>
                <a:spcPts val="300"/>
              </a:spcBef>
              <a:buFont typeface="Wingdings" pitchFamily="2" charset="2"/>
              <a:buChar char="§"/>
              <a:defRPr sz="2200">
                <a:solidFill>
                  <a:srgbClr val="5F5F5F"/>
                </a:solidFill>
              </a:defRPr>
            </a:lvl2pPr>
            <a:lvl3pPr marL="806450" indent="-182563">
              <a:spcBef>
                <a:spcPts val="300"/>
              </a:spcBef>
              <a:buFont typeface="Wingdings" pitchFamily="2" charset="2"/>
              <a:buChar char="§"/>
              <a:defRPr>
                <a:solidFill>
                  <a:srgbClr val="5F5F5F"/>
                </a:solidFill>
              </a:defRPr>
            </a:lvl3pPr>
            <a:lvl4pPr marL="1163638" indent="-174625">
              <a:buFont typeface="Wingdings" pitchFamily="2" charset="2"/>
              <a:buChar char="§"/>
              <a:defRPr sz="1800">
                <a:solidFill>
                  <a:srgbClr val="5F5F5F"/>
                </a:solidFill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de-DE" noProof="0"/>
              <a:t>Click to add text</a:t>
            </a:r>
          </a:p>
        </p:txBody>
      </p:sp>
      <p:sp>
        <p:nvSpPr>
          <p:cNvPr id="11" name="Textplatzhalter 35"/>
          <p:cNvSpPr>
            <a:spLocks noGrp="1"/>
          </p:cNvSpPr>
          <p:nvPr>
            <p:ph type="body" sz="quarter" idx="15" hasCustomPrompt="1"/>
          </p:nvPr>
        </p:nvSpPr>
        <p:spPr>
          <a:xfrm>
            <a:off x="370800" y="573936"/>
            <a:ext cx="6508800" cy="478800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title</a:t>
            </a:r>
          </a:p>
        </p:txBody>
      </p:sp>
      <p:sp>
        <p:nvSpPr>
          <p:cNvPr id="12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370800" y="1052736"/>
            <a:ext cx="6508800" cy="288032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35651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(No 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378000" y="1548000"/>
            <a:ext cx="8353425" cy="43195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Wingdings" pitchFamily="2" charset="2"/>
              <a:buNone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add text</a:t>
            </a:r>
          </a:p>
        </p:txBody>
      </p:sp>
      <p:sp>
        <p:nvSpPr>
          <p:cNvPr id="9" name="Textplatzhalter 35"/>
          <p:cNvSpPr>
            <a:spLocks noGrp="1"/>
          </p:cNvSpPr>
          <p:nvPr>
            <p:ph type="body" sz="quarter" idx="15" hasCustomPrompt="1"/>
          </p:nvPr>
        </p:nvSpPr>
        <p:spPr>
          <a:xfrm>
            <a:off x="370800" y="573936"/>
            <a:ext cx="6508800" cy="478800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title</a:t>
            </a:r>
          </a:p>
        </p:txBody>
      </p:sp>
      <p:sp>
        <p:nvSpPr>
          <p:cNvPr id="10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370800" y="1052736"/>
            <a:ext cx="6508800" cy="288032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514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(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35"/>
          <p:cNvSpPr>
            <a:spLocks noGrp="1"/>
          </p:cNvSpPr>
          <p:nvPr>
            <p:ph type="body" sz="quarter" idx="15" hasCustomPrompt="1"/>
          </p:nvPr>
        </p:nvSpPr>
        <p:spPr>
          <a:xfrm>
            <a:off x="370800" y="573936"/>
            <a:ext cx="6508800" cy="478800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/>
              <a:t> edit</a:t>
            </a:r>
            <a:r>
              <a:rPr lang="de-DE" noProof="0" dirty="0"/>
              <a:t> title</a:t>
            </a:r>
          </a:p>
        </p:txBody>
      </p:sp>
      <p:sp>
        <p:nvSpPr>
          <p:cNvPr id="10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370800" y="1052736"/>
            <a:ext cx="6508800" cy="288032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</a:t>
            </a:r>
            <a:r>
              <a:rPr lang="de-DE" noProof="0" dirty="0" err="1"/>
              <a:t>subtitle</a:t>
            </a:r>
            <a:endParaRPr lang="de-DE" noProof="0" dirty="0"/>
          </a:p>
        </p:txBody>
      </p:sp>
      <p:sp>
        <p:nvSpPr>
          <p:cNvPr id="6" name="Rechteck 5"/>
          <p:cNvSpPr/>
          <p:nvPr userDrawn="1"/>
        </p:nvSpPr>
        <p:spPr>
          <a:xfrm>
            <a:off x="7020272" y="404664"/>
            <a:ext cx="1728192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378000" y="1548000"/>
            <a:ext cx="8353425" cy="4319587"/>
          </a:xfrm>
          <a:prstGeom prst="rect">
            <a:avLst/>
          </a:prstGeom>
        </p:spPr>
        <p:txBody>
          <a:bodyPr>
            <a:normAutofit/>
          </a:bodyPr>
          <a:lstStyle>
            <a:lvl1pPr marL="183600" indent="-1836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  <a:lvl2pPr marL="609600" indent="-342900">
              <a:spcBef>
                <a:spcPts val="300"/>
              </a:spcBef>
              <a:buFont typeface="Wingdings" pitchFamily="2" charset="2"/>
              <a:buChar char="§"/>
              <a:defRPr sz="2200">
                <a:solidFill>
                  <a:srgbClr val="5F5F5F"/>
                </a:solidFill>
              </a:defRPr>
            </a:lvl2pPr>
            <a:lvl3pPr marL="806450" indent="-182563">
              <a:spcBef>
                <a:spcPts val="300"/>
              </a:spcBef>
              <a:buFont typeface="Wingdings" pitchFamily="2" charset="2"/>
              <a:buChar char="§"/>
              <a:defRPr>
                <a:solidFill>
                  <a:srgbClr val="5F5F5F"/>
                </a:solidFill>
              </a:defRPr>
            </a:lvl3pPr>
            <a:lvl4pPr marL="989013" indent="0">
              <a:buFont typeface="Wingdings" pitchFamily="2" charset="2"/>
              <a:buNone/>
              <a:defRPr sz="1800">
                <a:solidFill>
                  <a:srgbClr val="5F5F5F"/>
                </a:solidFill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add</a:t>
            </a:r>
            <a:r>
              <a:rPr lang="de-DE" noProof="0" dirty="0"/>
              <a:t> </a:t>
            </a:r>
            <a:r>
              <a:rPr lang="de-DE" noProof="0" dirty="0" err="1"/>
              <a:t>text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454849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(No Title, 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7020272" y="404664"/>
            <a:ext cx="1728192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378000" y="188640"/>
            <a:ext cx="8370464" cy="5678947"/>
          </a:xfrm>
          <a:prstGeom prst="rect">
            <a:avLst/>
          </a:prstGeom>
        </p:spPr>
        <p:txBody>
          <a:bodyPr>
            <a:normAutofit/>
          </a:bodyPr>
          <a:lstStyle>
            <a:lvl1pPr marL="183600" indent="-1836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  <a:lvl2pPr marL="609600" indent="-342900">
              <a:spcBef>
                <a:spcPts val="300"/>
              </a:spcBef>
              <a:buFont typeface="Wingdings" pitchFamily="2" charset="2"/>
              <a:buChar char="§"/>
              <a:defRPr sz="2200">
                <a:solidFill>
                  <a:srgbClr val="5F5F5F"/>
                </a:solidFill>
              </a:defRPr>
            </a:lvl2pPr>
            <a:lvl3pPr marL="966787" indent="-342900">
              <a:spcBef>
                <a:spcPts val="300"/>
              </a:spcBef>
              <a:buFont typeface="Wingdings" pitchFamily="2" charset="2"/>
              <a:buChar char="§"/>
              <a:defRPr>
                <a:solidFill>
                  <a:srgbClr val="5F5F5F"/>
                </a:solidFill>
              </a:defRPr>
            </a:lvl3pPr>
            <a:lvl4pPr marL="989013" indent="0">
              <a:buFont typeface="Wingdings" pitchFamily="2" charset="2"/>
              <a:buNone/>
              <a:defRPr sz="1800">
                <a:solidFill>
                  <a:srgbClr val="5F5F5F"/>
                </a:solidFill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de-DE" noProof="0" dirty="0"/>
              <a:t>Click</a:t>
            </a:r>
            <a:r>
              <a:rPr lang="en-US" noProof="0" dirty="0"/>
              <a:t> to add text</a:t>
            </a:r>
          </a:p>
        </p:txBody>
      </p:sp>
    </p:spTree>
    <p:extLst>
      <p:ext uri="{BB962C8B-B14F-4D97-AF65-F5344CB8AC3E}">
        <p14:creationId xmlns:p14="http://schemas.microsoft.com/office/powerpoint/2010/main" val="4031976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3" hasCustomPrompt="1"/>
          </p:nvPr>
        </p:nvSpPr>
        <p:spPr>
          <a:xfrm>
            <a:off x="366714" y="1556793"/>
            <a:ext cx="8309742" cy="28083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Picture (optional)</a:t>
            </a:r>
          </a:p>
        </p:txBody>
      </p:sp>
      <p:sp>
        <p:nvSpPr>
          <p:cNvPr id="5" name="Textplatzhalter 35"/>
          <p:cNvSpPr>
            <a:spLocks noGrp="1"/>
          </p:cNvSpPr>
          <p:nvPr>
            <p:ph type="body" sz="quarter" idx="15" hasCustomPrompt="1"/>
          </p:nvPr>
        </p:nvSpPr>
        <p:spPr>
          <a:xfrm>
            <a:off x="367456" y="4462368"/>
            <a:ext cx="8309000" cy="478800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 dirty="0"/>
              <a:t>Click</a:t>
            </a:r>
            <a:r>
              <a:rPr lang="en-US" noProof="0" dirty="0"/>
              <a:t> to ADD title</a:t>
            </a:r>
          </a:p>
        </p:txBody>
      </p:sp>
      <p:sp>
        <p:nvSpPr>
          <p:cNvPr id="6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367456" y="4941168"/>
            <a:ext cx="8309000" cy="288032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 dirty="0"/>
              <a:t>Click</a:t>
            </a:r>
            <a:r>
              <a:rPr lang="en-US" noProof="0" dirty="0"/>
              <a:t>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65767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(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370800" y="573936"/>
            <a:ext cx="6508800" cy="478800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title</a:t>
            </a:r>
          </a:p>
        </p:txBody>
      </p:sp>
      <p:sp>
        <p:nvSpPr>
          <p:cNvPr id="13" name="Textplatzhalter 35"/>
          <p:cNvSpPr>
            <a:spLocks noGrp="1"/>
          </p:cNvSpPr>
          <p:nvPr>
            <p:ph type="body" sz="quarter" idx="17" hasCustomPrompt="1"/>
          </p:nvPr>
        </p:nvSpPr>
        <p:spPr>
          <a:xfrm>
            <a:off x="370800" y="1052736"/>
            <a:ext cx="6508800" cy="288032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subtitle</a:t>
            </a:r>
          </a:p>
        </p:txBody>
      </p:sp>
      <p:sp>
        <p:nvSpPr>
          <p:cNvPr id="6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378000" y="1556792"/>
            <a:ext cx="4121992" cy="4319587"/>
          </a:xfrm>
          <a:prstGeom prst="rect">
            <a:avLst/>
          </a:prstGeom>
        </p:spPr>
        <p:txBody>
          <a:bodyPr>
            <a:normAutofit/>
          </a:bodyPr>
          <a:lstStyle>
            <a:lvl1pPr marL="183600" indent="-1836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  <a:lvl2pPr marL="609600" indent="-342900">
              <a:spcBef>
                <a:spcPts val="300"/>
              </a:spcBef>
              <a:buFont typeface="Wingdings" pitchFamily="2" charset="2"/>
              <a:buChar char="§"/>
              <a:defRPr sz="2200">
                <a:solidFill>
                  <a:srgbClr val="5F5F5F"/>
                </a:solidFill>
              </a:defRPr>
            </a:lvl2pPr>
            <a:lvl3pPr marL="806450" indent="-182563">
              <a:spcBef>
                <a:spcPts val="300"/>
              </a:spcBef>
              <a:buFont typeface="Wingdings" pitchFamily="2" charset="2"/>
              <a:buChar char="§"/>
              <a:defRPr>
                <a:solidFill>
                  <a:srgbClr val="5F5F5F"/>
                </a:solidFill>
              </a:defRPr>
            </a:lvl3pPr>
            <a:lvl4pPr marL="1163638" indent="-174625">
              <a:buFont typeface="Wingdings" pitchFamily="2" charset="2"/>
              <a:buChar char="§"/>
              <a:defRPr sz="1800">
                <a:solidFill>
                  <a:srgbClr val="5F5F5F"/>
                </a:solidFill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de-DE" noProof="0"/>
              <a:t>Click to add text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8" hasCustomPrompt="1"/>
          </p:nvPr>
        </p:nvSpPr>
        <p:spPr>
          <a:xfrm>
            <a:off x="4626472" y="1556792"/>
            <a:ext cx="4121992" cy="4319587"/>
          </a:xfrm>
          <a:prstGeom prst="rect">
            <a:avLst/>
          </a:prstGeom>
        </p:spPr>
        <p:txBody>
          <a:bodyPr>
            <a:normAutofit/>
          </a:bodyPr>
          <a:lstStyle>
            <a:lvl1pPr marL="183600" indent="-1836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  <a:lvl2pPr marL="449263" indent="-182563">
              <a:spcBef>
                <a:spcPts val="300"/>
              </a:spcBef>
              <a:buFont typeface="Wingdings" pitchFamily="2" charset="2"/>
              <a:buChar char="§"/>
              <a:defRPr sz="2200">
                <a:solidFill>
                  <a:srgbClr val="5F5F5F"/>
                </a:solidFill>
              </a:defRPr>
            </a:lvl2pPr>
            <a:lvl3pPr marL="806450" indent="-182563">
              <a:spcBef>
                <a:spcPts val="300"/>
              </a:spcBef>
              <a:buFont typeface="Wingdings" pitchFamily="2" charset="2"/>
              <a:buChar char="§"/>
              <a:defRPr>
                <a:solidFill>
                  <a:srgbClr val="5F5F5F"/>
                </a:solidFill>
              </a:defRPr>
            </a:lvl3pPr>
            <a:lvl4pPr marL="1163638" indent="-174625">
              <a:buFont typeface="Wingdings" pitchFamily="2" charset="2"/>
              <a:buChar char="§"/>
              <a:defRPr sz="1800">
                <a:solidFill>
                  <a:srgbClr val="5F5F5F"/>
                </a:solidFill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de-DE" noProof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050569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(No 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6"/>
          <p:cNvSpPr>
            <a:spLocks noGrp="1"/>
          </p:cNvSpPr>
          <p:nvPr>
            <p:ph sz="quarter" idx="14" hasCustomPrompt="1"/>
          </p:nvPr>
        </p:nvSpPr>
        <p:spPr>
          <a:xfrm>
            <a:off x="378001" y="1556792"/>
            <a:ext cx="4121991" cy="43195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Wingdings" pitchFamily="2" charset="2"/>
              <a:buNone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add text</a:t>
            </a:r>
          </a:p>
        </p:txBody>
      </p:sp>
      <p:sp>
        <p:nvSpPr>
          <p:cNvPr id="8" name="Inhaltsplatzhalter 6"/>
          <p:cNvSpPr>
            <a:spLocks noGrp="1"/>
          </p:cNvSpPr>
          <p:nvPr>
            <p:ph sz="quarter" idx="15" hasCustomPrompt="1"/>
          </p:nvPr>
        </p:nvSpPr>
        <p:spPr>
          <a:xfrm>
            <a:off x="4626473" y="1556792"/>
            <a:ext cx="4121991" cy="43195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Wingdings" pitchFamily="2" charset="2"/>
              <a:buNone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add text</a:t>
            </a:r>
          </a:p>
        </p:txBody>
      </p:sp>
      <p:sp>
        <p:nvSpPr>
          <p:cNvPr id="12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370800" y="573936"/>
            <a:ext cx="6508800" cy="478800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title</a:t>
            </a:r>
          </a:p>
        </p:txBody>
      </p:sp>
      <p:sp>
        <p:nvSpPr>
          <p:cNvPr id="13" name="Textplatzhalter 35"/>
          <p:cNvSpPr>
            <a:spLocks noGrp="1"/>
          </p:cNvSpPr>
          <p:nvPr>
            <p:ph type="body" sz="quarter" idx="17" hasCustomPrompt="1"/>
          </p:nvPr>
        </p:nvSpPr>
        <p:spPr>
          <a:xfrm>
            <a:off x="370800" y="1052736"/>
            <a:ext cx="6508800" cy="288032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12163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(Left) + Text (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468313" y="476250"/>
            <a:ext cx="3959225" cy="5400675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noProof="0" dirty="0"/>
              <a:t>Add picture by clicking symbol</a:t>
            </a:r>
          </a:p>
        </p:txBody>
      </p:sp>
      <p:sp>
        <p:nvSpPr>
          <p:cNvPr id="9" name="Textplatzhalter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8" y="1484784"/>
            <a:ext cx="4141792" cy="478800"/>
          </a:xfrm>
          <a:prstGeom prst="rect">
            <a:avLst/>
          </a:prstGeom>
        </p:spPr>
        <p:txBody>
          <a:bodyPr/>
          <a:lstStyle>
            <a:lvl1pPr marL="0" indent="0">
              <a:defRPr lang="en-US" sz="2500" b="1" kern="1200" cap="all" spc="0" baseline="0" noProof="0" dirty="0">
                <a:solidFill>
                  <a:srgbClr val="852339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title</a:t>
            </a:r>
          </a:p>
        </p:txBody>
      </p:sp>
      <p:sp>
        <p:nvSpPr>
          <p:cNvPr id="10" name="Textplatzhalt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4644008" y="1963584"/>
            <a:ext cx="4141792" cy="288032"/>
          </a:xfrm>
          <a:prstGeom prst="rect">
            <a:avLst/>
          </a:prstGeom>
        </p:spPr>
        <p:txBody>
          <a:bodyPr/>
          <a:lstStyle>
            <a:lvl1pPr marL="0" indent="0">
              <a:defRPr lang="en-US" sz="1500" b="1" kern="1200" cap="all" spc="0" baseline="0" noProof="0" dirty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DE" noProof="0"/>
              <a:t>Click to edit subtitle</a:t>
            </a:r>
          </a:p>
        </p:txBody>
      </p:sp>
      <p:sp>
        <p:nvSpPr>
          <p:cNvPr id="8" name="Inhaltsplatzhalter 6"/>
          <p:cNvSpPr>
            <a:spLocks noGrp="1"/>
          </p:cNvSpPr>
          <p:nvPr>
            <p:ph sz="quarter" idx="18" hasCustomPrompt="1"/>
          </p:nvPr>
        </p:nvSpPr>
        <p:spPr>
          <a:xfrm>
            <a:off x="4644008" y="2348880"/>
            <a:ext cx="4121992" cy="3527499"/>
          </a:xfrm>
          <a:prstGeom prst="rect">
            <a:avLst/>
          </a:prstGeom>
        </p:spPr>
        <p:txBody>
          <a:bodyPr>
            <a:normAutofit/>
          </a:bodyPr>
          <a:lstStyle>
            <a:lvl1pPr marL="183600" indent="-1836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 lang="en-US" sz="2400" b="0" kern="1200" spc="0" baseline="0" noProof="0" dirty="0" smtClean="0">
                <a:solidFill>
                  <a:srgbClr val="5F5F5F"/>
                </a:solidFill>
                <a:latin typeface="Trebuchet MS" pitchFamily="34" charset="0"/>
                <a:ea typeface="+mn-ea"/>
                <a:cs typeface="Arial" pitchFamily="34" charset="0"/>
              </a:defRPr>
            </a:lvl1pPr>
            <a:lvl2pPr marL="449263" indent="-182563">
              <a:spcBef>
                <a:spcPts val="300"/>
              </a:spcBef>
              <a:buFont typeface="Wingdings" pitchFamily="2" charset="2"/>
              <a:buChar char="§"/>
              <a:defRPr sz="2200">
                <a:solidFill>
                  <a:srgbClr val="5F5F5F"/>
                </a:solidFill>
              </a:defRPr>
            </a:lvl2pPr>
            <a:lvl3pPr marL="806450" indent="-182563">
              <a:spcBef>
                <a:spcPts val="300"/>
              </a:spcBef>
              <a:buFont typeface="Wingdings" pitchFamily="2" charset="2"/>
              <a:buChar char="§"/>
              <a:defRPr>
                <a:solidFill>
                  <a:srgbClr val="5F5F5F"/>
                </a:solidFill>
              </a:defRPr>
            </a:lvl3pPr>
            <a:lvl4pPr marL="989013" indent="0">
              <a:buFont typeface="Wingdings" pitchFamily="2" charset="2"/>
              <a:buNone/>
              <a:defRPr sz="1800">
                <a:solidFill>
                  <a:srgbClr val="5F5F5F"/>
                </a:solidFill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de-DE" noProof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80947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0" y="6084095"/>
            <a:ext cx="8793956" cy="466724"/>
          </a:xfrm>
          <a:prstGeom prst="rect">
            <a:avLst/>
          </a:prstGeom>
          <a:solidFill>
            <a:srgbClr val="8523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noProof="0" dirty="0"/>
          </a:p>
        </p:txBody>
      </p:sp>
      <p:pic>
        <p:nvPicPr>
          <p:cNvPr id="16" name="Picture 2" descr="\\wi1.uni-muenster.de\dfs\institut\ERCIS\10 Corporate Identity\10 Corporate Design &amp; Communication\10 Logos &amp; Grafiken &amp; Bilder\10 ERCIS-Logo\ERCIS_logo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448" y="440382"/>
            <a:ext cx="1574224" cy="95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7193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 cap="all" baseline="0">
          <a:solidFill>
            <a:srgbClr val="852339"/>
          </a:solidFill>
          <a:latin typeface="Trebuchet MS" pitchFamily="34" charset="0"/>
          <a:ea typeface="+mj-ea"/>
          <a:cs typeface="Arial" pitchFamily="34" charset="0"/>
        </a:defRPr>
      </a:lvl1pPr>
    </p:titleStyle>
    <p:bodyStyle>
      <a:lvl1pPr marL="182563" indent="-182563" algn="l" defTabSz="914400" rtl="0" eaLnBrk="1" latinLnBrk="0" hangingPunct="1">
        <a:spcBef>
          <a:spcPts val="0"/>
        </a:spcBef>
        <a:spcAft>
          <a:spcPts val="300"/>
        </a:spcAft>
        <a:buFontTx/>
        <a:buNone/>
        <a:defRPr sz="1300" b="0" kern="1200" spc="0" baseline="0">
          <a:solidFill>
            <a:srgbClr val="5F5F5F"/>
          </a:solidFill>
          <a:latin typeface="Trebuchet MS" pitchFamily="34" charset="0"/>
          <a:ea typeface="+mn-ea"/>
          <a:cs typeface="Arial" pitchFamily="34" charset="0"/>
        </a:defRPr>
      </a:lvl1pPr>
      <a:lvl2pPr marL="449263" indent="-182563" algn="l" defTabSz="914400" rtl="0" eaLnBrk="1" latinLnBrk="0" hangingPunct="1">
        <a:spcBef>
          <a:spcPct val="20000"/>
        </a:spcBef>
        <a:buFontTx/>
        <a:buBlip>
          <a:blip r:embed="rId17"/>
        </a:buBlip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182563" algn="l" defTabSz="914400" rtl="0" eaLnBrk="1" latinLnBrk="0" hangingPunct="1">
        <a:spcBef>
          <a:spcPct val="20000"/>
        </a:spcBef>
        <a:buFontTx/>
        <a:buBlip>
          <a:blip r:embed="rId17"/>
        </a:buBlip>
        <a:defRPr sz="20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163638" indent="-174625" algn="l" defTabSz="914400" rtl="0" eaLnBrk="1" latinLnBrk="0" hangingPunct="1">
        <a:spcBef>
          <a:spcPct val="20000"/>
        </a:spcBef>
        <a:buFontTx/>
        <a:buBlip>
          <a:blip r:embed="rId17"/>
        </a:buBlip>
        <a:defRPr sz="20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7"/>
        </a:buBlip>
        <a:defRPr sz="22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DE" dirty="0" err="1"/>
              <a:t>Instructions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 err="1"/>
              <a:t>Evaluating</a:t>
            </a:r>
            <a:r>
              <a:rPr lang="de-DE" dirty="0"/>
              <a:t> with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Faculty</a:t>
            </a:r>
            <a:r>
              <a:rPr lang="de-DE" dirty="0"/>
              <a:t> App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56" y="1700808"/>
            <a:ext cx="2423879" cy="4133521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50"/>
          <a:stretch/>
        </p:blipFill>
        <p:spPr>
          <a:xfrm>
            <a:off x="2895372" y="3556482"/>
            <a:ext cx="2324700" cy="2248782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>
          <a:xfrm>
            <a:off x="2973179" y="4524076"/>
            <a:ext cx="475253" cy="16230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>
            <a:off x="5364088" y="1628800"/>
            <a:ext cx="328087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F5F5F"/>
                </a:solidFill>
              </a:rPr>
              <a:t>Select </a:t>
            </a:r>
            <a:r>
              <a:rPr lang="de-DE" sz="1400" dirty="0" err="1">
                <a:solidFill>
                  <a:srgbClr val="5F5F5F"/>
                </a:solidFill>
              </a:rPr>
              <a:t>the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menu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point</a:t>
            </a:r>
            <a:r>
              <a:rPr lang="de-DE" sz="1400" dirty="0">
                <a:solidFill>
                  <a:srgbClr val="5F5F5F"/>
                </a:solidFill>
              </a:rPr>
              <a:t> „Evaluations“ </a:t>
            </a:r>
            <a:r>
              <a:rPr lang="de-DE" sz="1400" dirty="0" err="1">
                <a:solidFill>
                  <a:srgbClr val="5F5F5F"/>
                </a:solidFill>
              </a:rPr>
              <a:t>from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the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side</a:t>
            </a:r>
            <a:r>
              <a:rPr lang="de-DE" sz="1400" dirty="0">
                <a:solidFill>
                  <a:srgbClr val="5F5F5F"/>
                </a:solidFill>
              </a:rPr>
              <a:t> bar.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rgbClr val="5F5F5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F5F5F"/>
                </a:solidFill>
              </a:rPr>
              <a:t>Open </a:t>
            </a:r>
            <a:r>
              <a:rPr lang="de-DE" sz="1400" dirty="0" err="1">
                <a:solidFill>
                  <a:srgbClr val="5F5F5F"/>
                </a:solidFill>
              </a:rPr>
              <a:t>the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corresponding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evaluation</a:t>
            </a:r>
            <a:r>
              <a:rPr lang="de-DE" sz="1400" dirty="0">
                <a:solidFill>
                  <a:srgbClr val="5F5F5F"/>
                </a:solidFill>
              </a:rPr>
              <a:t> in </a:t>
            </a:r>
            <a:r>
              <a:rPr lang="de-DE" sz="1400" dirty="0" err="1">
                <a:solidFill>
                  <a:srgbClr val="5F5F5F"/>
                </a:solidFill>
              </a:rPr>
              <a:t>the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following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menu</a:t>
            </a:r>
            <a:r>
              <a:rPr lang="de-DE" sz="1400" dirty="0">
                <a:solidFill>
                  <a:srgbClr val="5F5F5F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rgbClr val="5F5F5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err="1">
                <a:solidFill>
                  <a:srgbClr val="5F5F5F"/>
                </a:solidFill>
              </a:rPr>
              <a:t>Please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pay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attention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to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the</a:t>
            </a:r>
            <a:r>
              <a:rPr lang="de-DE" sz="1400" dirty="0">
                <a:solidFill>
                  <a:srgbClr val="5F5F5F"/>
                </a:solidFill>
              </a:rPr>
              <a:t> type </a:t>
            </a:r>
            <a:r>
              <a:rPr lang="de-DE" sz="1400" dirty="0" err="1">
                <a:solidFill>
                  <a:srgbClr val="5F5F5F"/>
                </a:solidFill>
              </a:rPr>
              <a:t>of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evaluation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shown</a:t>
            </a:r>
            <a:r>
              <a:rPr lang="de-DE" sz="1400" dirty="0">
                <a:solidFill>
                  <a:srgbClr val="5F5F5F"/>
                </a:solidFill>
              </a:rPr>
              <a:t> in </a:t>
            </a:r>
            <a:r>
              <a:rPr lang="de-DE" sz="1400" dirty="0" err="1">
                <a:solidFill>
                  <a:srgbClr val="5F5F5F"/>
                </a:solidFill>
              </a:rPr>
              <a:t>the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header</a:t>
            </a:r>
            <a:r>
              <a:rPr lang="de-DE" sz="1400" dirty="0">
                <a:solidFill>
                  <a:srgbClr val="5F5F5F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rgbClr val="5F5F5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F5F5F"/>
                </a:solidFill>
              </a:rPr>
              <a:t>The </a:t>
            </a:r>
            <a:r>
              <a:rPr lang="de-DE" sz="1400" dirty="0" err="1">
                <a:solidFill>
                  <a:srgbClr val="5F5F5F"/>
                </a:solidFill>
              </a:rPr>
              <a:t>necessary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codes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for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subject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of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study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and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>
                <a:solidFill>
                  <a:srgbClr val="5F5F5F"/>
                </a:solidFill>
              </a:rPr>
              <a:t>program </a:t>
            </a:r>
            <a:r>
              <a:rPr lang="de-DE" sz="1400" dirty="0" err="1">
                <a:solidFill>
                  <a:srgbClr val="5F5F5F"/>
                </a:solidFill>
              </a:rPr>
              <a:t>can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be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found</a:t>
            </a:r>
            <a:r>
              <a:rPr lang="de-DE" sz="1400" dirty="0">
                <a:solidFill>
                  <a:srgbClr val="5F5F5F"/>
                </a:solidFill>
              </a:rPr>
              <a:t> in </a:t>
            </a:r>
            <a:r>
              <a:rPr lang="de-DE" sz="1400" dirty="0" err="1">
                <a:solidFill>
                  <a:srgbClr val="5F5F5F"/>
                </a:solidFill>
              </a:rPr>
              <a:t>the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information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menu</a:t>
            </a:r>
            <a:r>
              <a:rPr lang="de-DE" sz="1400" dirty="0">
                <a:solidFill>
                  <a:srgbClr val="5F5F5F"/>
                </a:solidFill>
              </a:rPr>
              <a:t> (</a:t>
            </a:r>
            <a:r>
              <a:rPr lang="de-DE" sz="1400" dirty="0" err="1">
                <a:solidFill>
                  <a:srgbClr val="5F5F5F"/>
                </a:solidFill>
              </a:rPr>
              <a:t>marked</a:t>
            </a:r>
            <a:r>
              <a:rPr lang="de-DE" sz="1400" dirty="0">
                <a:solidFill>
                  <a:srgbClr val="5F5F5F"/>
                </a:solidFill>
              </a:rPr>
              <a:t> with an „</a:t>
            </a:r>
            <a:r>
              <a:rPr lang="de-DE" sz="1400" b="1" dirty="0">
                <a:solidFill>
                  <a:srgbClr val="5F5F5F"/>
                </a:solidFill>
              </a:rPr>
              <a:t>i“</a:t>
            </a:r>
            <a:r>
              <a:rPr lang="de-DE" sz="1400" dirty="0">
                <a:solidFill>
                  <a:srgbClr val="5F5F5F"/>
                </a:solidFill>
              </a:rPr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rgbClr val="5F5F5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F5F5F"/>
                </a:solidFill>
              </a:rPr>
              <a:t>No </a:t>
            </a:r>
            <a:r>
              <a:rPr lang="de-DE" sz="1400" dirty="0" err="1">
                <a:solidFill>
                  <a:srgbClr val="5F5F5F"/>
                </a:solidFill>
              </a:rPr>
              <a:t>compatible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device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or</a:t>
            </a:r>
            <a:r>
              <a:rPr lang="de-DE" sz="1400" dirty="0">
                <a:solidFill>
                  <a:srgbClr val="5F5F5F"/>
                </a:solidFill>
              </a:rPr>
              <a:t> not </a:t>
            </a:r>
            <a:r>
              <a:rPr lang="de-DE" sz="1400" dirty="0" err="1">
                <a:solidFill>
                  <a:srgbClr val="5F5F5F"/>
                </a:solidFill>
              </a:rPr>
              <a:t>willing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to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use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the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app</a:t>
            </a:r>
            <a:r>
              <a:rPr lang="de-DE" sz="1400" dirty="0">
                <a:solidFill>
                  <a:srgbClr val="5F5F5F"/>
                </a:solidFill>
              </a:rPr>
              <a:t>? </a:t>
            </a:r>
            <a:r>
              <a:rPr lang="de-DE" sz="1400" dirty="0" err="1">
                <a:solidFill>
                  <a:srgbClr val="5F5F5F"/>
                </a:solidFill>
              </a:rPr>
              <a:t>Please</a:t>
            </a:r>
            <a:r>
              <a:rPr lang="de-DE" sz="1400" dirty="0">
                <a:solidFill>
                  <a:srgbClr val="5F5F5F"/>
                </a:solidFill>
              </a:rPr>
              <a:t> follow </a:t>
            </a:r>
            <a:r>
              <a:rPr lang="de-DE" sz="1400" dirty="0" err="1">
                <a:solidFill>
                  <a:srgbClr val="5F5F5F"/>
                </a:solidFill>
              </a:rPr>
              <a:t>the</a:t>
            </a:r>
            <a:r>
              <a:rPr lang="de-DE" sz="1400" dirty="0">
                <a:solidFill>
                  <a:srgbClr val="5F5F5F"/>
                </a:solidFill>
              </a:rPr>
              <a:t> link in </a:t>
            </a:r>
            <a:r>
              <a:rPr lang="de-DE" sz="1400" dirty="0" err="1">
                <a:solidFill>
                  <a:srgbClr val="5F5F5F"/>
                </a:solidFill>
              </a:rPr>
              <a:t>your</a:t>
            </a:r>
            <a:r>
              <a:rPr lang="de-DE" sz="1400" dirty="0">
                <a:solidFill>
                  <a:srgbClr val="5F5F5F"/>
                </a:solidFill>
              </a:rPr>
              <a:t> </a:t>
            </a:r>
            <a:r>
              <a:rPr lang="de-DE" sz="1400" dirty="0" err="1">
                <a:solidFill>
                  <a:srgbClr val="5F5F5F"/>
                </a:solidFill>
              </a:rPr>
              <a:t>inbox</a:t>
            </a:r>
            <a:r>
              <a:rPr lang="de-DE" sz="1400" dirty="0">
                <a:solidFill>
                  <a:srgbClr val="5F5F5F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rgbClr val="5F5F5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1" dirty="0" err="1">
                <a:solidFill>
                  <a:srgbClr val="5F5F5F"/>
                </a:solidFill>
              </a:rPr>
              <a:t>Everything</a:t>
            </a:r>
            <a:r>
              <a:rPr lang="de-DE" sz="1400" b="1" dirty="0">
                <a:solidFill>
                  <a:srgbClr val="5F5F5F"/>
                </a:solidFill>
              </a:rPr>
              <a:t> in </a:t>
            </a:r>
            <a:r>
              <a:rPr lang="de-DE" sz="1400" b="1" dirty="0" err="1">
                <a:solidFill>
                  <a:srgbClr val="5F5F5F"/>
                </a:solidFill>
              </a:rPr>
              <a:t>this</a:t>
            </a:r>
            <a:r>
              <a:rPr lang="de-DE" sz="1400" b="1" dirty="0">
                <a:solidFill>
                  <a:srgbClr val="5F5F5F"/>
                </a:solidFill>
              </a:rPr>
              <a:t> </a:t>
            </a:r>
            <a:r>
              <a:rPr lang="de-DE" sz="1400" b="1" dirty="0" err="1">
                <a:solidFill>
                  <a:srgbClr val="5F5F5F"/>
                </a:solidFill>
              </a:rPr>
              <a:t>process</a:t>
            </a:r>
            <a:r>
              <a:rPr lang="de-DE" sz="1400" b="1" dirty="0">
                <a:solidFill>
                  <a:srgbClr val="5F5F5F"/>
                </a:solidFill>
              </a:rPr>
              <a:t> </a:t>
            </a:r>
            <a:r>
              <a:rPr lang="de-DE" sz="1400" b="1" dirty="0" err="1">
                <a:solidFill>
                  <a:srgbClr val="5F5F5F"/>
                </a:solidFill>
              </a:rPr>
              <a:t>is</a:t>
            </a:r>
            <a:r>
              <a:rPr lang="de-DE" sz="1400" b="1" dirty="0">
                <a:solidFill>
                  <a:srgbClr val="5F5F5F"/>
                </a:solidFill>
              </a:rPr>
              <a:t> </a:t>
            </a:r>
            <a:r>
              <a:rPr lang="de-DE" sz="1400" b="1" dirty="0" err="1">
                <a:solidFill>
                  <a:srgbClr val="5F5F5F"/>
                </a:solidFill>
              </a:rPr>
              <a:t>anonymized</a:t>
            </a:r>
            <a:r>
              <a:rPr lang="de-DE" sz="1400" b="1" dirty="0">
                <a:solidFill>
                  <a:srgbClr val="5F5F5F"/>
                </a:solidFill>
              </a:rPr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rgbClr val="5F5F5F"/>
              </a:solidFill>
            </a:endParaRP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47"/>
          <a:stretch/>
        </p:blipFill>
        <p:spPr>
          <a:xfrm>
            <a:off x="2892102" y="3559299"/>
            <a:ext cx="2331145" cy="2275030"/>
          </a:xfrm>
          <a:prstGeom prst="rect">
            <a:avLst/>
          </a:prstGeom>
        </p:spPr>
      </p:pic>
      <p:sp>
        <p:nvSpPr>
          <p:cNvPr id="13" name="Rechteck 12"/>
          <p:cNvSpPr/>
          <p:nvPr/>
        </p:nvSpPr>
        <p:spPr>
          <a:xfrm>
            <a:off x="2970004" y="4528838"/>
            <a:ext cx="377860" cy="151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99" b="28597"/>
          <a:stretch/>
        </p:blipFill>
        <p:spPr>
          <a:xfrm>
            <a:off x="2892102" y="1700808"/>
            <a:ext cx="2324700" cy="1753448"/>
          </a:xfrm>
          <a:prstGeom prst="rect">
            <a:avLst/>
          </a:prstGeom>
        </p:spPr>
      </p:pic>
      <p:sp>
        <p:nvSpPr>
          <p:cNvPr id="16" name="Rechteck 15"/>
          <p:cNvSpPr/>
          <p:nvPr/>
        </p:nvSpPr>
        <p:spPr>
          <a:xfrm>
            <a:off x="2965242" y="2924944"/>
            <a:ext cx="593884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933328"/>
      </p:ext>
    </p:extLst>
  </p:cSld>
  <p:clrMapOvr>
    <a:masterClrMapping/>
  </p:clrMapOvr>
</p:sld>
</file>

<file path=ppt/theme/theme1.xml><?xml version="1.0" encoding="utf-8"?>
<a:theme xmlns:a="http://schemas.openxmlformats.org/drawingml/2006/main" name="ERCIS Presentation Template_Deutsch">
  <a:themeElements>
    <a:clrScheme name="ERCIS">
      <a:dk1>
        <a:srgbClr val="000000"/>
      </a:dk1>
      <a:lt1>
        <a:srgbClr val="FFFFFF"/>
      </a:lt1>
      <a:dk2>
        <a:srgbClr val="5E5E5D"/>
      </a:dk2>
      <a:lt2>
        <a:srgbClr val="8797A3"/>
      </a:lt2>
      <a:accent1>
        <a:srgbClr val="852339"/>
      </a:accent1>
      <a:accent2>
        <a:srgbClr val="8797A3"/>
      </a:accent2>
      <a:accent3>
        <a:srgbClr val="435C8B"/>
      </a:accent3>
      <a:accent4>
        <a:srgbClr val="009CB3"/>
      </a:accent4>
      <a:accent5>
        <a:srgbClr val="E77C12"/>
      </a:accent5>
      <a:accent6>
        <a:srgbClr val="87BF2A"/>
      </a:accent6>
      <a:hlink>
        <a:srgbClr val="852339"/>
      </a:hlink>
      <a:folHlink>
        <a:srgbClr val="8797A3"/>
      </a:folHlink>
    </a:clrScheme>
    <a:fontScheme name="ERCIS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ERCIS%20Presentation%20Template_Deutsch</Template>
  <TotalTime>0</TotalTime>
  <Words>89</Words>
  <Application>Microsoft Office PowerPoint</Application>
  <PresentationFormat>Bildschirmpräsentation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</vt:lpstr>
      <vt:lpstr>ERCIS Presentation Template_Deutsch</vt:lpstr>
      <vt:lpstr>PowerPoint-Präsentation</vt:lpstr>
    </vt:vector>
  </TitlesOfParts>
  <Manager>armin.stein@ercis.uni-muenster.de</Manager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Henrik Sendt</dc:creator>
  <cp:lastModifiedBy>Dennis Grzyb</cp:lastModifiedBy>
  <cp:revision>135</cp:revision>
  <cp:lastPrinted>2012-03-27T13:30:40Z</cp:lastPrinted>
  <dcterms:created xsi:type="dcterms:W3CDTF">2015-12-15T15:24:48Z</dcterms:created>
  <dcterms:modified xsi:type="dcterms:W3CDTF">2016-09-07T13:17:19Z</dcterms:modified>
</cp:coreProperties>
</file>