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0" autoAdjust="0"/>
    <p:restoredTop sz="94660"/>
  </p:normalViewPr>
  <p:slideViewPr>
    <p:cSldViewPr snapToGrid="0">
      <p:cViewPr varScale="1">
        <p:scale>
          <a:sx n="78" d="100"/>
          <a:sy n="78" d="100"/>
        </p:scale>
        <p:origin x="25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83197DD4-8B29-420A-8982-7914FB4E1392}" type="datetimeFigureOut">
              <a:rPr lang="de-DE" smtClean="0"/>
              <a:t>12.07.2018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145213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3197DD4-8B29-420A-8982-7914FB4E1392}" type="datetimeFigureOut">
              <a:rPr lang="de-DE" smtClean="0"/>
              <a:t>12.07.2018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56687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3197DD4-8B29-420A-8982-7914FB4E1392}" type="datetimeFigureOut">
              <a:rPr lang="de-DE" smtClean="0"/>
              <a:t>12.07.2018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211543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3197DD4-8B29-420A-8982-7914FB4E1392}" type="datetimeFigureOut">
              <a:rPr lang="de-DE" smtClean="0"/>
              <a:t>12.07.2018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248487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3197DD4-8B29-420A-8982-7914FB4E1392}" type="datetimeFigureOut">
              <a:rPr lang="de-DE" smtClean="0"/>
              <a:t>12.07.2018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5662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83197DD4-8B29-420A-8982-7914FB4E1392}" type="datetimeFigureOut">
              <a:rPr lang="de-DE" smtClean="0"/>
              <a:t>12.07.2018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317556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83197DD4-8B29-420A-8982-7914FB4E1392}" type="datetimeFigureOut">
              <a:rPr lang="de-DE" smtClean="0"/>
              <a:t>12.07.2018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348470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83197DD4-8B29-420A-8982-7914FB4E1392}" type="datetimeFigureOut">
              <a:rPr lang="de-DE" smtClean="0"/>
              <a:t>12.07.2018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406847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97DD4-8B29-420A-8982-7914FB4E1392}" type="datetimeFigureOut">
              <a:rPr lang="de-DE" smtClean="0"/>
              <a:t>12.07.2018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240172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83197DD4-8B29-420A-8982-7914FB4E1392}" type="datetimeFigureOut">
              <a:rPr lang="de-DE" smtClean="0"/>
              <a:t>12.07.2018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48502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83197DD4-8B29-420A-8982-7914FB4E1392}" type="datetimeFigureOut">
              <a:rPr lang="de-DE" smtClean="0"/>
              <a:t>12.07.2018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5D6B66-2A2E-4000-A313-82BD86DBF3B4}" type="slidenum">
              <a:rPr lang="de-DE" smtClean="0"/>
              <a:t>‹Nr.›</a:t>
            </a:fld>
            <a:endParaRPr lang="de-DE"/>
          </a:p>
        </p:txBody>
      </p:sp>
    </p:spTree>
    <p:extLst>
      <p:ext uri="{BB962C8B-B14F-4D97-AF65-F5344CB8AC3E}">
        <p14:creationId xmlns:p14="http://schemas.microsoft.com/office/powerpoint/2010/main" val="181900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3197DD4-8B29-420A-8982-7914FB4E1392}" type="datetimeFigureOut">
              <a:rPr lang="de-DE" smtClean="0"/>
              <a:t>12.07.2018</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5D6B66-2A2E-4000-A313-82BD86DBF3B4}" type="slidenum">
              <a:rPr lang="de-DE" smtClean="0"/>
              <a:t>‹Nr.›</a:t>
            </a:fld>
            <a:endParaRPr lang="de-DE"/>
          </a:p>
        </p:txBody>
      </p:sp>
    </p:spTree>
    <p:extLst>
      <p:ext uri="{BB962C8B-B14F-4D97-AF65-F5344CB8AC3E}">
        <p14:creationId xmlns:p14="http://schemas.microsoft.com/office/powerpoint/2010/main" val="549963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2" cstate="print">
            <a:extLst>
              <a:ext uri="{28A0092B-C50C-407E-A947-70E740481C1C}">
                <a14:useLocalDpi xmlns:a14="http://schemas.microsoft.com/office/drawing/2010/main" val="0"/>
              </a:ext>
            </a:extLst>
          </a:blip>
          <a:srcRect l="-180" t="13975" r="180" b="-655"/>
          <a:stretch/>
        </p:blipFill>
        <p:spPr>
          <a:xfrm>
            <a:off x="-9050" y="6079"/>
            <a:ext cx="6867050" cy="4911909"/>
          </a:xfrm>
          <a:prstGeom prst="rect">
            <a:avLst/>
          </a:prstGeom>
        </p:spPr>
      </p:pic>
      <p:sp>
        <p:nvSpPr>
          <p:cNvPr id="3" name="Untertitel 2"/>
          <p:cNvSpPr>
            <a:spLocks noGrp="1"/>
          </p:cNvSpPr>
          <p:nvPr>
            <p:ph type="subTitle" idx="1"/>
          </p:nvPr>
        </p:nvSpPr>
        <p:spPr>
          <a:xfrm>
            <a:off x="395148" y="5136116"/>
            <a:ext cx="6252787" cy="3514270"/>
          </a:xfrm>
          <a:ln>
            <a:noFill/>
          </a:ln>
        </p:spPr>
        <p:txBody>
          <a:bodyPr>
            <a:noAutofit/>
          </a:bodyPr>
          <a:lstStyle/>
          <a:p>
            <a:pPr algn="l">
              <a:lnSpc>
                <a:spcPct val="100000"/>
              </a:lnSpc>
            </a:pPr>
            <a:r>
              <a:rPr lang="de-DE" sz="1200" dirty="0" smtClean="0">
                <a:latin typeface="CLAAS Helvetica Neue 35 Thin" panose="020B0403020202020204" pitchFamily="34" charset="0"/>
              </a:rPr>
              <a:t>Wir laden Sie herzlich nach Harsewinkel ein, um unser Unternehmen und unsere Produkte vor Ort kennenzulernen. Lassen Sie sich von einer der weltweit modernsten Produktionsstätten für Mähdrescher und Feldhäcksler begeistern und erleben Sie die Faszination CLAAS. </a:t>
            </a:r>
          </a:p>
          <a:p>
            <a:pPr algn="l">
              <a:lnSpc>
                <a:spcPct val="100000"/>
              </a:lnSpc>
            </a:pPr>
            <a:r>
              <a:rPr lang="de-DE" sz="1200" dirty="0" smtClean="0">
                <a:latin typeface="CLAAS Helvetica Neue 35 Thin" panose="020B0403020202020204" pitchFamily="34" charset="0"/>
              </a:rPr>
              <a:t>Neben einer Werksbesichtigung und einem Vortrag über die Einstiegsmöglichkeiten bei CLAAS dürfen Sie sich auf einen Workshop zum Thema Führungsmethoden freuen.</a:t>
            </a:r>
            <a:endParaRPr lang="de-DE" sz="1200" dirty="0">
              <a:latin typeface="CLAAS Helvetica Neue 35 Thin" panose="020B0403020202020204" pitchFamily="34" charset="0"/>
            </a:endParaRPr>
          </a:p>
          <a:p>
            <a:pPr algn="l">
              <a:lnSpc>
                <a:spcPct val="100000"/>
              </a:lnSpc>
            </a:pPr>
            <a:r>
              <a:rPr lang="de-DE" sz="1200" dirty="0" smtClean="0">
                <a:latin typeface="CLAAS Helvetica Neue 35 Thin" panose="020B0403020202020204" pitchFamily="34" charset="0"/>
              </a:rPr>
              <a:t>Erleben Sie einen spannenden Tag und nehmen Sie entscheidende Karrieretipps für Ihre Zukunft mit. </a:t>
            </a:r>
            <a:endParaRPr lang="de-DE" sz="1200" dirty="0" smtClean="0">
              <a:solidFill>
                <a:srgbClr val="FF0000"/>
              </a:solidFill>
              <a:latin typeface="CLAAS Helvetica Neue 35 Thin" panose="020B0403020202020204" pitchFamily="34" charset="0"/>
            </a:endParaRPr>
          </a:p>
          <a:p>
            <a:pPr algn="l">
              <a:lnSpc>
                <a:spcPct val="100000"/>
              </a:lnSpc>
            </a:pPr>
            <a:r>
              <a:rPr lang="de-DE" sz="1200" b="1" dirty="0" smtClean="0">
                <a:latin typeface="CLAAS Helvetica Neue 35 Thin" panose="020B0403020202020204" pitchFamily="34" charset="0"/>
              </a:rPr>
              <a:t>Programm:</a:t>
            </a:r>
            <a:br>
              <a:rPr lang="de-DE" sz="1200" b="1" dirty="0" smtClean="0">
                <a:latin typeface="CLAAS Helvetica Neue 35 Thin" panose="020B0403020202020204" pitchFamily="34" charset="0"/>
              </a:rPr>
            </a:br>
            <a:r>
              <a:rPr lang="de-DE" sz="1200" dirty="0" smtClean="0">
                <a:latin typeface="CLAAS Helvetica Neue 35 Thin" panose="020B0403020202020204" pitchFamily="34" charset="0"/>
              </a:rPr>
              <a:t/>
            </a:r>
            <a:br>
              <a:rPr lang="de-DE" sz="1200" dirty="0" smtClean="0">
                <a:latin typeface="CLAAS Helvetica Neue 35 Thin" panose="020B0403020202020204" pitchFamily="34" charset="0"/>
              </a:rPr>
            </a:br>
            <a:r>
              <a:rPr lang="de-DE" sz="1200" dirty="0" smtClean="0">
                <a:latin typeface="CLAAS Helvetica Neue 35 Thin" panose="020B0403020202020204" pitchFamily="34" charset="0"/>
              </a:rPr>
              <a:t>10:00 Uhr 	Begrüßung und Unternehmenspräsentation</a:t>
            </a:r>
            <a:br>
              <a:rPr lang="de-DE" sz="1200" dirty="0" smtClean="0">
                <a:latin typeface="CLAAS Helvetica Neue 35 Thin" panose="020B0403020202020204" pitchFamily="34" charset="0"/>
              </a:rPr>
            </a:br>
            <a:r>
              <a:rPr lang="de-DE" sz="1200" dirty="0" smtClean="0">
                <a:latin typeface="CLAAS Helvetica Neue 35 Thin" panose="020B0403020202020204" pitchFamily="34" charset="0"/>
              </a:rPr>
              <a:t>10:45 Uhr 	Besichtigung der Produktion </a:t>
            </a:r>
            <a:r>
              <a:rPr lang="de-DE" sz="1200" smtClean="0">
                <a:latin typeface="CLAAS Helvetica Neue 35 Thin" panose="020B0403020202020204" pitchFamily="34" charset="0"/>
              </a:rPr>
              <a:t>und des CLAAS Museums</a:t>
            </a:r>
            <a:r>
              <a:rPr lang="de-DE" sz="1200" dirty="0" smtClean="0">
                <a:latin typeface="CLAAS Helvetica Neue 35 Thin" panose="020B0403020202020204" pitchFamily="34" charset="0"/>
              </a:rPr>
              <a:t/>
            </a:r>
            <a:br>
              <a:rPr lang="de-DE" sz="1200" dirty="0" smtClean="0">
                <a:latin typeface="CLAAS Helvetica Neue 35 Thin" panose="020B0403020202020204" pitchFamily="34" charset="0"/>
              </a:rPr>
            </a:br>
            <a:r>
              <a:rPr lang="de-DE" sz="1200" dirty="0" smtClean="0">
                <a:latin typeface="CLAAS Helvetica Neue 35 Thin" panose="020B0403020202020204" pitchFamily="34" charset="0"/>
              </a:rPr>
              <a:t>12:00 Uhr 	Mittagessen</a:t>
            </a:r>
            <a:br>
              <a:rPr lang="de-DE" sz="1200" dirty="0" smtClean="0">
                <a:latin typeface="CLAAS Helvetica Neue 35 Thin" panose="020B0403020202020204" pitchFamily="34" charset="0"/>
              </a:rPr>
            </a:br>
            <a:r>
              <a:rPr lang="de-DE" sz="1200" dirty="0" smtClean="0">
                <a:latin typeface="CLAAS Helvetica Neue 35 Thin" panose="020B0403020202020204" pitchFamily="34" charset="0"/>
              </a:rPr>
              <a:t>12:45 Uhr 	Vortrag über Einstiegsmöglichkeiten bei CLAAS</a:t>
            </a:r>
            <a:br>
              <a:rPr lang="de-DE" sz="1200" dirty="0" smtClean="0">
                <a:latin typeface="CLAAS Helvetica Neue 35 Thin" panose="020B0403020202020204" pitchFamily="34" charset="0"/>
              </a:rPr>
            </a:br>
            <a:r>
              <a:rPr lang="de-DE" sz="1200" dirty="0" smtClean="0">
                <a:latin typeface="CLAAS Helvetica Neue 35 Thin" panose="020B0403020202020204" pitchFamily="34" charset="0"/>
              </a:rPr>
              <a:t>13:30 Uhr 	Workshop Führungsmethoden</a:t>
            </a:r>
            <a:br>
              <a:rPr lang="de-DE" sz="1200" dirty="0" smtClean="0">
                <a:latin typeface="CLAAS Helvetica Neue 35 Thin" panose="020B0403020202020204" pitchFamily="34" charset="0"/>
              </a:rPr>
            </a:br>
            <a:r>
              <a:rPr lang="de-DE" sz="1200" dirty="0" smtClean="0">
                <a:latin typeface="CLAAS Helvetica Neue 35 Thin" panose="020B0403020202020204" pitchFamily="34" charset="0"/>
              </a:rPr>
              <a:t>15:45 Uhr 	Verabschiedung</a:t>
            </a:r>
            <a:endParaRPr lang="de-DE" sz="1200" b="1" dirty="0" smtClean="0">
              <a:latin typeface="CLAAS Helvetica Neue 35 Thin" panose="020B0403020202020204" pitchFamily="34" charset="0"/>
            </a:endParaRPr>
          </a:p>
          <a:p>
            <a:pPr algn="l">
              <a:lnSpc>
                <a:spcPct val="100000"/>
              </a:lnSpc>
              <a:spcBef>
                <a:spcPts val="0"/>
              </a:spcBef>
            </a:pPr>
            <a:r>
              <a:rPr lang="de-DE" sz="1100" dirty="0" smtClean="0">
                <a:latin typeface="CLAAS Helvetica Neue 35 Thin" panose="020B0403020202020204" pitchFamily="34" charset="0"/>
              </a:rPr>
              <a:t/>
            </a:r>
            <a:br>
              <a:rPr lang="de-DE" sz="1100" dirty="0" smtClean="0">
                <a:latin typeface="CLAAS Helvetica Neue 35 Thin" panose="020B0403020202020204" pitchFamily="34" charset="0"/>
              </a:rPr>
            </a:br>
            <a:r>
              <a:rPr lang="de-DE" sz="1200" dirty="0" smtClean="0">
                <a:latin typeface="CLAAS Helvetica Neue 35 Thin" panose="020B0403020202020204" pitchFamily="34" charset="0"/>
              </a:rPr>
              <a:t>www.claas.jobs</a:t>
            </a:r>
            <a:endParaRPr lang="de-DE" sz="1200" dirty="0">
              <a:latin typeface="CLAAS Helvetica Neue 35 Thin" panose="020B0403020202020204" pitchFamily="34" charset="0"/>
            </a:endParaRPr>
          </a:p>
          <a:p>
            <a:pPr algn="l">
              <a:lnSpc>
                <a:spcPct val="100000"/>
              </a:lnSpc>
            </a:pPr>
            <a:endParaRPr lang="de-DE" sz="1000" dirty="0">
              <a:latin typeface="CLAAS Helvetica Neue 35 Thin" panose="020B0403020202020204" pitchFamily="34" charset="0"/>
            </a:endParaRPr>
          </a:p>
        </p:txBody>
      </p:sp>
      <p:pic>
        <p:nvPicPr>
          <p:cNvPr id="7" name="Picture 2" descr="http://www.claas-group.com/blueprint/images/group/logo-2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3806" y="9271901"/>
            <a:ext cx="2534194" cy="438405"/>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p:nvSpPr>
        <p:spPr>
          <a:xfrm>
            <a:off x="187231" y="270077"/>
            <a:ext cx="6594567" cy="1327286"/>
          </a:xfrm>
          <a:prstGeom prst="rect">
            <a:avLst/>
          </a:prstGeom>
        </p:spPr>
        <p:txBody>
          <a:bodyPr wrap="square">
            <a:spAutoFit/>
          </a:bodyPr>
          <a:lstStyle/>
          <a:p>
            <a:pPr>
              <a:lnSpc>
                <a:spcPct val="150000"/>
              </a:lnSpc>
            </a:pPr>
            <a:r>
              <a:rPr lang="de-DE" sz="3600" dirty="0" smtClean="0">
                <a:solidFill>
                  <a:schemeClr val="bg1"/>
                </a:solidFill>
                <a:latin typeface="CLAAS Helvetica Neue 35 Thin" panose="020B0403020202020204" pitchFamily="34" charset="0"/>
              </a:rPr>
              <a:t/>
            </a:r>
            <a:br>
              <a:rPr lang="de-DE" sz="3600" dirty="0" smtClean="0">
                <a:solidFill>
                  <a:schemeClr val="bg1"/>
                </a:solidFill>
                <a:latin typeface="CLAAS Helvetica Neue 35 Thin" panose="020B0403020202020204" pitchFamily="34" charset="0"/>
              </a:rPr>
            </a:br>
            <a:endParaRPr lang="de-DE" sz="2000" dirty="0" smtClean="0">
              <a:solidFill>
                <a:schemeClr val="bg1"/>
              </a:solidFill>
              <a:latin typeface="CLAAS Helvetica Neue 35 Thin" panose="020B0403020202020204" pitchFamily="34" charset="0"/>
            </a:endParaRPr>
          </a:p>
        </p:txBody>
      </p:sp>
      <p:sp>
        <p:nvSpPr>
          <p:cNvPr id="4" name="Textfeld 3"/>
          <p:cNvSpPr txBox="1"/>
          <p:nvPr/>
        </p:nvSpPr>
        <p:spPr>
          <a:xfrm>
            <a:off x="-9050" y="270077"/>
            <a:ext cx="6867051" cy="1508105"/>
          </a:xfrm>
          <a:prstGeom prst="rect">
            <a:avLst/>
          </a:prstGeom>
          <a:noFill/>
        </p:spPr>
        <p:txBody>
          <a:bodyPr wrap="square" rtlCol="0">
            <a:spAutoFit/>
          </a:bodyPr>
          <a:lstStyle/>
          <a:p>
            <a:r>
              <a:rPr lang="de-DE" sz="2800" dirty="0">
                <a:solidFill>
                  <a:schemeClr val="bg1"/>
                </a:solidFill>
                <a:latin typeface="CLAAS Helvetica Neue 35 Thin" panose="020B0403020202020204" pitchFamily="34" charset="0"/>
              </a:rPr>
              <a:t>C</a:t>
            </a:r>
            <a:r>
              <a:rPr lang="de-DE" sz="2800" dirty="0" smtClean="0">
                <a:solidFill>
                  <a:schemeClr val="bg1"/>
                </a:solidFill>
                <a:latin typeface="CLAAS Helvetica Neue 35 Thin" panose="020B0403020202020204" pitchFamily="34" charset="0"/>
              </a:rPr>
              <a:t>LAAS erleben – einBlick hinter die Kulissen</a:t>
            </a:r>
            <a:r>
              <a:rPr lang="de-DE" sz="2400" dirty="0" smtClean="0">
                <a:solidFill>
                  <a:schemeClr val="bg1"/>
                </a:solidFill>
                <a:latin typeface="CLAAS Helvetica Neue 35 Thin" panose="020B0403020202020204" pitchFamily="34" charset="0"/>
              </a:rPr>
              <a:t>			    </a:t>
            </a:r>
          </a:p>
          <a:p>
            <a:r>
              <a:rPr lang="de-DE" sz="2000" dirty="0">
                <a:solidFill>
                  <a:schemeClr val="bg1"/>
                </a:solidFill>
                <a:latin typeface="CLAAS Helvetica Neue 35 Thin" panose="020B0403020202020204" pitchFamily="34" charset="0"/>
              </a:rPr>
              <a:t> </a:t>
            </a:r>
            <a:r>
              <a:rPr lang="de-DE" sz="2000" dirty="0" smtClean="0">
                <a:solidFill>
                  <a:schemeClr val="bg1"/>
                </a:solidFill>
                <a:latin typeface="CLAAS Helvetica Neue 35 Thin" panose="020B0403020202020204" pitchFamily="34" charset="0"/>
              </a:rPr>
              <a:t>	</a:t>
            </a:r>
            <a:r>
              <a:rPr lang="de-DE" sz="2000" dirty="0">
                <a:solidFill>
                  <a:schemeClr val="bg1"/>
                </a:solidFill>
                <a:latin typeface="CLAAS Helvetica Neue 35 Thin" panose="020B0403020202020204" pitchFamily="34" charset="0"/>
              </a:rPr>
              <a:t> </a:t>
            </a:r>
            <a:r>
              <a:rPr lang="de-DE" sz="2000" dirty="0" smtClean="0">
                <a:solidFill>
                  <a:schemeClr val="bg1"/>
                </a:solidFill>
                <a:latin typeface="CLAAS Helvetica Neue 35 Thin" panose="020B0403020202020204" pitchFamily="34" charset="0"/>
              </a:rPr>
              <a:t>                                Dienstag, 30. Oktober 2018</a:t>
            </a:r>
            <a:br>
              <a:rPr lang="de-DE" sz="2000" dirty="0" smtClean="0">
                <a:solidFill>
                  <a:schemeClr val="bg1"/>
                </a:solidFill>
                <a:latin typeface="CLAAS Helvetica Neue 35 Thin" panose="020B0403020202020204" pitchFamily="34" charset="0"/>
              </a:rPr>
            </a:br>
            <a:r>
              <a:rPr lang="de-DE" sz="2000" dirty="0" smtClean="0">
                <a:solidFill>
                  <a:schemeClr val="bg1"/>
                </a:solidFill>
                <a:latin typeface="CLAAS Helvetica Neue 35 Thin" panose="020B0403020202020204" pitchFamily="34" charset="0"/>
              </a:rPr>
              <a:t>                                              in Harsewinkel</a:t>
            </a:r>
            <a:endParaRPr lang="de-DE" sz="2000" dirty="0">
              <a:latin typeface="CLAAS Helvetica Neue 35 Thin" panose="020B0403020202020204" pitchFamily="34" charset="0"/>
            </a:endParaRPr>
          </a:p>
        </p:txBody>
      </p:sp>
      <p:pic>
        <p:nvPicPr>
          <p:cNvPr id="5" name="Grafik 4"/>
          <p:cNvPicPr>
            <a:picLocks noChangeAspect="1"/>
          </p:cNvPicPr>
          <p:nvPr/>
        </p:nvPicPr>
        <p:blipFill>
          <a:blip r:embed="rId4"/>
          <a:stretch>
            <a:fillRect/>
          </a:stretch>
        </p:blipFill>
        <p:spPr>
          <a:xfrm>
            <a:off x="395148" y="9106930"/>
            <a:ext cx="1957238" cy="753976"/>
          </a:xfrm>
          <a:prstGeom prst="rect">
            <a:avLst/>
          </a:prstGeom>
        </p:spPr>
      </p:pic>
    </p:spTree>
    <p:extLst>
      <p:ext uri="{BB962C8B-B14F-4D97-AF65-F5344CB8AC3E}">
        <p14:creationId xmlns:p14="http://schemas.microsoft.com/office/powerpoint/2010/main" val="2904267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Words>
  <Application>Microsoft Office PowerPoint</Application>
  <PresentationFormat>A4-Papier (210 x 297 mm)</PresentationFormat>
  <Paragraphs>8</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CLAAS Helvetica Neue 35 Thin</vt:lpstr>
      <vt:lpstr>Office Theme</vt:lpstr>
      <vt:lpstr>PowerPoint-Präsentation</vt:lpstr>
    </vt:vector>
  </TitlesOfParts>
  <Company>CLAAS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Karrieretag für Tüftlerinnen</dc:title>
  <dc:creator>Junker, Anne</dc:creator>
  <cp:lastModifiedBy>Schwartbeck, Susanne</cp:lastModifiedBy>
  <cp:revision>63</cp:revision>
  <cp:lastPrinted>2016-07-29T11:53:03Z</cp:lastPrinted>
  <dcterms:created xsi:type="dcterms:W3CDTF">2015-06-23T12:41:11Z</dcterms:created>
  <dcterms:modified xsi:type="dcterms:W3CDTF">2018-07-12T07:49:51Z</dcterms:modified>
</cp:coreProperties>
</file>