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 Bergener" initials="KB" lastIdx="2" clrIdx="0"/>
  <p:cmAuthor id="1" name="Benedict Steinhoff" initials="BS" lastIdx="22" clrIdx="1">
    <p:extLst>
      <p:ext uri="{19B8F6BF-5375-455C-9EA6-DF929625EA0E}">
        <p15:presenceInfo xmlns:p15="http://schemas.microsoft.com/office/powerpoint/2012/main" userId="b01f0dddeb33869e" providerId="Windows Live"/>
      </p:ext>
    </p:extLst>
  </p:cmAuthor>
  <p:cmAuthor id="2" name="Qnwart Uraevx" initials="QU" lastIdx="12" clrIdx="2">
    <p:extLst>
      <p:ext uri="{19B8F6BF-5375-455C-9EA6-DF929625EA0E}">
        <p15:presenceInfo xmlns:p15="http://schemas.microsoft.com/office/powerpoint/2012/main" userId="97179e39aac39a91" providerId="Windows Live"/>
      </p:ext>
    </p:extLst>
  </p:cmAuthor>
  <p:cmAuthor id="3" name="Konrad Ciezarek" initials="KC" lastIdx="2" clrIdx="3">
    <p:extLst>
      <p:ext uri="{19B8F6BF-5375-455C-9EA6-DF929625EA0E}">
        <p15:presenceInfo xmlns:p15="http://schemas.microsoft.com/office/powerpoint/2012/main" userId="8f4cec6b016ae3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52339"/>
    <a:srgbClr val="8797A3"/>
    <a:srgbClr val="000000"/>
    <a:srgbClr val="003E90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0" autoAdjust="0"/>
    <p:restoredTop sz="94715" autoAdjust="0"/>
  </p:normalViewPr>
  <p:slideViewPr>
    <p:cSldViewPr>
      <p:cViewPr varScale="1">
        <p:scale>
          <a:sx n="108" d="100"/>
          <a:sy n="108" d="100"/>
        </p:scale>
        <p:origin x="18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B663-A359-4E54-8989-6E815F050B49}" type="datetimeFigureOut">
              <a:rPr lang="de-DE" smtClean="0"/>
              <a:pPr/>
              <a:t>07.09.2016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FD83-94F6-4B7E-97F7-9005B88CBB0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43D8-2C9D-447E-8AC2-008C661E1A6F}" type="datetimeFigureOut">
              <a:rPr lang="de-DE" smtClean="0"/>
              <a:pPr/>
              <a:t>07.09.2016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FBBB1-C8EB-4E56-B1DB-58475CA8EC6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61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6804025" y="4508475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1</a:t>
            </a:r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4" hasCustomPrompt="1"/>
          </p:nvPr>
        </p:nvSpPr>
        <p:spPr>
          <a:xfrm>
            <a:off x="6804248" y="3645024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2</a:t>
            </a:r>
          </a:p>
        </p:txBody>
      </p:sp>
      <p:pic>
        <p:nvPicPr>
          <p:cNvPr id="19" name="Picture 2" descr="\\wi1.uni-muenster.de\dfs\institut\ERCIS\10 Corporate Identity\10 Corporate Design &amp; Communication\10 Logos &amp; Grafiken &amp; Bilder\10 ERCIS-Logo\logo_schrif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38" y="445245"/>
            <a:ext cx="18921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wi1.uni-muenster.de\dfs\institut\ERCIS\10 Corporate Identity\10 Corporate Design &amp; Communication\10 Logos &amp; Grafiken &amp; Bilder\30 WWU-Logo\WWU_Logo1_1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7884"/>
            <a:ext cx="1874862" cy="40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 userDrawn="1"/>
        </p:nvSpPr>
        <p:spPr>
          <a:xfrm>
            <a:off x="7524328" y="6101922"/>
            <a:ext cx="1224136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300"/>
              </a:spcAft>
            </a:pPr>
            <a:b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de-DE" sz="1100" b="0" cap="none" baseline="0" dirty="0">
                <a:solidFill>
                  <a:schemeClr val="bg1"/>
                </a:solidFill>
                <a:latin typeface="Trebuchet MS" pitchFamily="34" charset="0"/>
              </a:rPr>
              <a:t>2016-01-26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5" y="1484784"/>
            <a:ext cx="6264696" cy="865187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title</a:t>
            </a:r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2348880"/>
            <a:ext cx="6264696" cy="504055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740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644008" y="2348880"/>
            <a:ext cx="4121991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13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  <a:p>
            <a:pPr lvl="1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787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No 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415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12"/>
          <p:cNvSpPr>
            <a:spLocks noGrp="1"/>
          </p:cNvSpPr>
          <p:nvPr>
            <p:ph sz="quarter" idx="11" hasCustomPrompt="1"/>
          </p:nvPr>
        </p:nvSpPr>
        <p:spPr>
          <a:xfrm>
            <a:off x="395536" y="1772816"/>
            <a:ext cx="6552728" cy="3312368"/>
          </a:xfrm>
          <a:prstGeom prst="rect">
            <a:avLst/>
          </a:prstGeom>
        </p:spPr>
        <p:txBody>
          <a:bodyPr/>
          <a:lstStyle>
            <a:lvl1pPr marL="0">
              <a:spcAft>
                <a:spcPts val="600"/>
              </a:spcAft>
              <a:defRPr sz="25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Click to add text or Image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5157192"/>
            <a:ext cx="6551613" cy="792162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US" sz="1300" b="0" kern="1200" cap="all" spc="0" baseline="0" noProof="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noProof="0"/>
              <a:t>Click to add contact Details</a:t>
            </a:r>
          </a:p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14713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32E-AF00-41B9-9EBF-A27A33B6E96A}" type="datetime2">
              <a:rPr lang="en-GB" smtClean="0"/>
              <a:t>Wednesday, 07 September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Stresser Speciaal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2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1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65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51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/>
              <a:t> edit</a:t>
            </a:r>
            <a:r>
              <a:rPr lang="de-DE" noProof="0" dirty="0"/>
              <a:t>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  <p:sp>
        <p:nvSpPr>
          <p:cNvPr id="6" name="Rechteck 5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48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Title,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88640"/>
            <a:ext cx="8370464" cy="567894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966787" indent="-342900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197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6714" y="1556793"/>
            <a:ext cx="8309742" cy="28083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Picture (optional)</a:t>
            </a:r>
          </a:p>
        </p:txBody>
      </p:sp>
      <p:sp>
        <p:nvSpPr>
          <p:cNvPr id="5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67456" y="4462368"/>
            <a:ext cx="83090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title</a:t>
            </a:r>
          </a:p>
        </p:txBody>
      </p:sp>
      <p:sp>
        <p:nvSpPr>
          <p:cNvPr id="6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67456" y="4941168"/>
            <a:ext cx="83090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576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26472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056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78001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626473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21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44008" y="2348880"/>
            <a:ext cx="4121992" cy="3527499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94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pic>
        <p:nvPicPr>
          <p:cNvPr id="16" name="Picture 2" descr="\\wi1.uni-muenster.de\dfs\institut\ERCIS\10 Corporate Identity\10 Corporate Design &amp; Communication\10 Logos &amp; Grafiken &amp; Bilder\10 ERCIS-Logo\ERCIS_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48" y="440382"/>
            <a:ext cx="1574224" cy="95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852339"/>
          </a:solidFill>
          <a:latin typeface="Trebuchet MS" pitchFamily="34" charset="0"/>
          <a:ea typeface="+mj-ea"/>
          <a:cs typeface="Arial" pitchFamily="34" charset="0"/>
        </a:defRPr>
      </a:lvl1pPr>
    </p:titleStyle>
    <p:bodyStyle>
      <a:lvl1pPr marL="182563" indent="-182563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300" b="0" kern="1200" spc="0" baseline="0">
          <a:solidFill>
            <a:srgbClr val="5F5F5F"/>
          </a:solidFill>
          <a:latin typeface="Trebuchet MS" pitchFamily="34" charset="0"/>
          <a:ea typeface="+mn-ea"/>
          <a:cs typeface="Arial" pitchFamily="34" charset="0"/>
        </a:defRPr>
      </a:lvl1pPr>
      <a:lvl2pPr marL="449263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174625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Mit der FB4 App Evaluieren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83" b="23331"/>
          <a:stretch/>
        </p:blipFill>
        <p:spPr>
          <a:xfrm>
            <a:off x="2895372" y="1700072"/>
            <a:ext cx="2324700" cy="16569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6" y="1700808"/>
            <a:ext cx="2423879" cy="413352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895372" y="3556482"/>
            <a:ext cx="2324700" cy="2248782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971253" y="4524076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364088" y="1628800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Wählen Sie den Menüpunkt „Evaluationen“ aus der Sidebar.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Öffnen Sie die richtige Evaluation im folgenden Menü.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Achten Sie hierbei auf die Art der Evaluation in der Kopfzeile.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Die Angaben für Studiengang und Abschluss entnehmen Sie den Informations-Menüs (mit einem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 gekennzeichnet).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Kein kompatibles Gerät oder keine App? Folgen Sie dem Link in Ihrem Postfach.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F5F5F"/>
                </a:solidFill>
              </a:rPr>
              <a:t>Alle Daten der Evaluation werden anonymisiert!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3328"/>
      </p:ext>
    </p:extLst>
  </p:cSld>
  <p:clrMapOvr>
    <a:masterClrMapping/>
  </p:clrMapOvr>
</p:sld>
</file>

<file path=ppt/theme/theme1.xml><?xml version="1.0" encoding="utf-8"?>
<a:theme xmlns:a="http://schemas.openxmlformats.org/drawingml/2006/main" name="ERCIS Presentation Template_Deutsch">
  <a:themeElements>
    <a:clrScheme name="ERCIS">
      <a:dk1>
        <a:srgbClr val="000000"/>
      </a:dk1>
      <a:lt1>
        <a:srgbClr val="FFFFFF"/>
      </a:lt1>
      <a:dk2>
        <a:srgbClr val="5E5E5D"/>
      </a:dk2>
      <a:lt2>
        <a:srgbClr val="8797A3"/>
      </a:lt2>
      <a:accent1>
        <a:srgbClr val="852339"/>
      </a:accent1>
      <a:accent2>
        <a:srgbClr val="8797A3"/>
      </a:accent2>
      <a:accent3>
        <a:srgbClr val="435C8B"/>
      </a:accent3>
      <a:accent4>
        <a:srgbClr val="009CB3"/>
      </a:accent4>
      <a:accent5>
        <a:srgbClr val="E77C12"/>
      </a:accent5>
      <a:accent6>
        <a:srgbClr val="87BF2A"/>
      </a:accent6>
      <a:hlink>
        <a:srgbClr val="852339"/>
      </a:hlink>
      <a:folHlink>
        <a:srgbClr val="8797A3"/>
      </a:folHlink>
    </a:clrScheme>
    <a:fontScheme name="ERCI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ERCIS%20Presentation%20Template_Deutsch</Template>
  <TotalTime>0</TotalTime>
  <Words>78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</vt:lpstr>
      <vt:lpstr>ERCIS Presentation Template_Deutsch</vt:lpstr>
      <vt:lpstr>PowerPoint-Präsentation</vt:lpstr>
    </vt:vector>
  </TitlesOfParts>
  <Manager>armin.stein@ercis.uni-muenster.de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Sendt</dc:creator>
  <cp:lastModifiedBy>Dennis Grzyb</cp:lastModifiedBy>
  <cp:revision>133</cp:revision>
  <cp:lastPrinted>2012-03-27T13:30:40Z</cp:lastPrinted>
  <dcterms:created xsi:type="dcterms:W3CDTF">2015-12-15T15:24:48Z</dcterms:created>
  <dcterms:modified xsi:type="dcterms:W3CDTF">2016-09-07T13:11:32Z</dcterms:modified>
</cp:coreProperties>
</file>